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A65D"/>
    <a:srgbClr val="2D3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583537-5F98-425C-A897-7D2D57F1F61E}" v="1" dt="2023-06-04T14:05:57.6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491" autoAdjust="0"/>
    <p:restoredTop sz="94660"/>
  </p:normalViewPr>
  <p:slideViewPr>
    <p:cSldViewPr snapToGrid="0">
      <p:cViewPr varScale="1">
        <p:scale>
          <a:sx n="61" d="100"/>
          <a:sy n="61" d="100"/>
        </p:scale>
        <p:origin x="3058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shah ." userId="b007dae7427c0729" providerId="LiveId" clId="{8D583537-5F98-425C-A897-7D2D57F1F61E}"/>
    <pc:docChg chg="modSld">
      <pc:chgData name="Aishah ." userId="b007dae7427c0729" providerId="LiveId" clId="{8D583537-5F98-425C-A897-7D2D57F1F61E}" dt="2023-06-04T14:10:05.091" v="13" actId="404"/>
      <pc:docMkLst>
        <pc:docMk/>
      </pc:docMkLst>
      <pc:sldChg chg="addSp modSp mod">
        <pc:chgData name="Aishah ." userId="b007dae7427c0729" providerId="LiveId" clId="{8D583537-5F98-425C-A897-7D2D57F1F61E}" dt="2023-06-04T14:10:05.091" v="13" actId="404"/>
        <pc:sldMkLst>
          <pc:docMk/>
          <pc:sldMk cId="3357680494" sldId="256"/>
        </pc:sldMkLst>
        <pc:spChg chg="mod">
          <ac:chgData name="Aishah ." userId="b007dae7427c0729" providerId="LiveId" clId="{8D583537-5F98-425C-A897-7D2D57F1F61E}" dt="2023-06-04T14:08:50.810" v="12" actId="20577"/>
          <ac:spMkLst>
            <pc:docMk/>
            <pc:sldMk cId="3357680494" sldId="256"/>
            <ac:spMk id="19" creationId="{A2E0BD0E-3BD5-4082-AE3E-197827F1FF52}"/>
          </ac:spMkLst>
        </pc:spChg>
        <pc:spChg chg="mod">
          <ac:chgData name="Aishah ." userId="b007dae7427c0729" providerId="LiveId" clId="{8D583537-5F98-425C-A897-7D2D57F1F61E}" dt="2023-06-04T14:08:46.033" v="9" actId="20577"/>
          <ac:spMkLst>
            <pc:docMk/>
            <pc:sldMk cId="3357680494" sldId="256"/>
            <ac:spMk id="20" creationId="{C2ED595F-6DF7-4F1A-985D-3D2A16F7D994}"/>
          </ac:spMkLst>
        </pc:spChg>
        <pc:spChg chg="mod">
          <ac:chgData name="Aishah ." userId="b007dae7427c0729" providerId="LiveId" clId="{8D583537-5F98-425C-A897-7D2D57F1F61E}" dt="2023-06-04T14:10:05.091" v="13" actId="404"/>
          <ac:spMkLst>
            <pc:docMk/>
            <pc:sldMk cId="3357680494" sldId="256"/>
            <ac:spMk id="36" creationId="{D0C66DDE-A080-4947-8A07-E508E9C16776}"/>
          </ac:spMkLst>
        </pc:spChg>
        <pc:picChg chg="add mod">
          <ac:chgData name="Aishah ." userId="b007dae7427c0729" providerId="LiveId" clId="{8D583537-5F98-425C-A897-7D2D57F1F61E}" dt="2023-06-04T14:06:15.366" v="6" actId="14100"/>
          <ac:picMkLst>
            <pc:docMk/>
            <pc:sldMk cId="3357680494" sldId="256"/>
            <ac:picMk id="5" creationId="{2E1DB369-D020-3B2B-7EC6-EB50FDE8282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8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2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3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7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6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0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A028-E1B4-4783-A687-7A0173759E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A532-F8FD-4CB3-B438-B5B98D417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569DE37-9545-41C7-82EB-7FAB4978DC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698" y="176874"/>
            <a:ext cx="1558604" cy="167668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DBB9C15-B0F8-4E1E-B469-46ED4324F4F6}"/>
              </a:ext>
            </a:extLst>
          </p:cNvPr>
          <p:cNvSpPr/>
          <p:nvPr/>
        </p:nvSpPr>
        <p:spPr>
          <a:xfrm>
            <a:off x="958220" y="2214731"/>
            <a:ext cx="53062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2800" b="0" cap="none" spc="0" dirty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يسر قسم </a:t>
            </a:r>
            <a:r>
              <a:rPr lang="ar-SA" sz="2800" b="0" cap="none" spc="0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............</a:t>
            </a:r>
            <a:r>
              <a:rPr lang="ar-EG" sz="2800" b="0" cap="none" spc="0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بكلية </a:t>
            </a:r>
            <a:r>
              <a:rPr lang="ar-EG" sz="2800" b="0" cap="none" spc="0" dirty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التربية</a:t>
            </a:r>
          </a:p>
          <a:p>
            <a:pPr algn="ctr"/>
            <a:r>
              <a:rPr lang="ar-EG" sz="2800" b="0" cap="none" spc="0" dirty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 أن يعلن عن مناقشة رسالة ماجستير بعنوان:</a:t>
            </a:r>
            <a:endParaRPr lang="en-US" sz="2800" b="0" cap="none" spc="0" dirty="0">
              <a:ln w="0"/>
              <a:solidFill>
                <a:srgbClr val="2D3D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+mj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D4D985D-8A1D-406C-AA5B-EE957929A6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0" y="3305885"/>
            <a:ext cx="6858000" cy="136053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EB06704-626C-4E9A-992D-E29BAD1FF750}"/>
              </a:ext>
            </a:extLst>
          </p:cNvPr>
          <p:cNvSpPr/>
          <p:nvPr/>
        </p:nvSpPr>
        <p:spPr>
          <a:xfrm>
            <a:off x="577999" y="3619393"/>
            <a:ext cx="574538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SA" sz="2000" b="1" dirty="0" smtClean="0">
                <a:ln w="0"/>
                <a:solidFill>
                  <a:schemeClr val="bg1"/>
                </a:solidFill>
                <a:latin typeface="Elephant" panose="02020904090505020303" pitchFamily="18" charset="0"/>
                <a:cs typeface="+mj-cs"/>
              </a:rPr>
              <a:t>.............................</a:t>
            </a:r>
            <a:endParaRPr lang="en-US" sz="2000" b="1" dirty="0">
              <a:ln w="0"/>
              <a:solidFill>
                <a:schemeClr val="bg1"/>
              </a:solidFill>
              <a:latin typeface="Elephant" panose="02020904090505020303" pitchFamily="18" charset="0"/>
              <a:cs typeface="+mj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D81C1B2-0A55-410F-852C-DA97BD41BE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" y="4702670"/>
            <a:ext cx="6858000" cy="8904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76A84172-35EF-4511-B7D9-069C0402BF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98" y="5515419"/>
            <a:ext cx="5090984" cy="88483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1509518-64CB-4D0D-8252-573529987E69}"/>
              </a:ext>
            </a:extLst>
          </p:cNvPr>
          <p:cNvSpPr/>
          <p:nvPr/>
        </p:nvSpPr>
        <p:spPr>
          <a:xfrm>
            <a:off x="2396011" y="6504372"/>
            <a:ext cx="198615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ar-SA" sz="1400" b="1" dirty="0"/>
              <a:t>د. </a:t>
            </a:r>
            <a:r>
              <a:rPr lang="ar-SA" sz="1400" b="1" dirty="0" smtClean="0"/>
              <a:t>........................</a:t>
            </a:r>
            <a:endParaRPr lang="ar-SA" sz="1400" b="1" dirty="0"/>
          </a:p>
          <a:p>
            <a:pPr algn="ctr"/>
            <a:endParaRPr lang="en-US" sz="1400" b="0" cap="none" spc="0" dirty="0">
              <a:ln w="0"/>
              <a:solidFill>
                <a:srgbClr val="2D3D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AlGhadTV" panose="01000500000000020004" pitchFamily="2" charset="-7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2E0BD0E-3BD5-4082-AE3E-197827F1FF52}"/>
              </a:ext>
            </a:extLst>
          </p:cNvPr>
          <p:cNvSpPr/>
          <p:nvPr/>
        </p:nvSpPr>
        <p:spPr>
          <a:xfrm>
            <a:off x="274391" y="6532007"/>
            <a:ext cx="208895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ar-SA" sz="1400" b="1" dirty="0" smtClean="0"/>
              <a:t>د. </a:t>
            </a:r>
            <a:r>
              <a:rPr lang="ar-SA" sz="1400" b="1" dirty="0" smtClean="0"/>
              <a:t>................</a:t>
            </a:r>
            <a:endParaRPr lang="en-US" sz="14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C2ED595F-6DF7-4F1A-985D-3D2A16F7D994}"/>
              </a:ext>
            </a:extLst>
          </p:cNvPr>
          <p:cNvSpPr/>
          <p:nvPr/>
        </p:nvSpPr>
        <p:spPr>
          <a:xfrm>
            <a:off x="4680141" y="6504322"/>
            <a:ext cx="20834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ar-SA" sz="1400" b="1" dirty="0"/>
              <a:t>د. </a:t>
            </a:r>
            <a:r>
              <a:rPr lang="ar-SA" sz="1400" b="1" dirty="0" smtClean="0"/>
              <a:t>........................</a:t>
            </a:r>
            <a:endParaRPr lang="ar-SA" sz="1400" b="1" dirty="0"/>
          </a:p>
          <a:p>
            <a:pPr algn="ctr"/>
            <a:endParaRPr lang="en-US" sz="1400" b="0" cap="none" spc="0" dirty="0">
              <a:ln w="0"/>
              <a:solidFill>
                <a:srgbClr val="2D3D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AlGhadTV" panose="01000500000000020004" pitchFamily="2" charset="-7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08D5F16-05BE-4BC2-9365-2F6BB8ABD270}"/>
              </a:ext>
            </a:extLst>
          </p:cNvPr>
          <p:cNvSpPr/>
          <p:nvPr/>
        </p:nvSpPr>
        <p:spPr>
          <a:xfrm>
            <a:off x="263266" y="6885374"/>
            <a:ext cx="2278623" cy="407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 rtl="1"/>
            <a:r>
              <a:rPr lang="ar-SA" sz="1000" b="1" dirty="0" smtClean="0">
                <a:solidFill>
                  <a:srgbClr val="C0A65D"/>
                </a:solidFill>
              </a:rPr>
              <a:t>.....................................</a:t>
            </a:r>
            <a:endParaRPr lang="ar-EG" sz="1000" b="1" dirty="0">
              <a:ln w="0"/>
              <a:solidFill>
                <a:srgbClr val="C0A65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AlGhadTV" panose="01000500000000020004" pitchFamily="2" charset="-78"/>
            </a:endParaRPr>
          </a:p>
          <a:p>
            <a:pPr algn="ctr" rtl="1"/>
            <a:r>
              <a:rPr lang="ar-SA" sz="1050" dirty="0" smtClean="0">
                <a:ln w="0"/>
                <a:solidFill>
                  <a:srgbClr val="C0A65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مناقشاً</a:t>
            </a:r>
            <a:endParaRPr lang="ar-EG" sz="1050" dirty="0">
              <a:ln w="0"/>
              <a:solidFill>
                <a:srgbClr val="C0A65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7940D98E-D2CE-4F86-A696-AAD8256773E4}"/>
              </a:ext>
            </a:extLst>
          </p:cNvPr>
          <p:cNvSpPr/>
          <p:nvPr/>
        </p:nvSpPr>
        <p:spPr>
          <a:xfrm>
            <a:off x="2256162" y="6863990"/>
            <a:ext cx="239131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 rtl="1"/>
            <a:r>
              <a:rPr lang="ar-SA" sz="1000" b="1" dirty="0" smtClean="0">
                <a:solidFill>
                  <a:srgbClr val="C0A65D"/>
                </a:solidFill>
              </a:rPr>
              <a:t>.....................................</a:t>
            </a:r>
            <a:endParaRPr lang="ar-EG" sz="1000" b="1" cap="none" spc="0" dirty="0">
              <a:ln w="0"/>
              <a:solidFill>
                <a:srgbClr val="C0A65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AlGhadTV" panose="01000500000000020004" pitchFamily="2" charset="-78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EF7947CC-387D-4FA1-8197-CD5B22BEA79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458" y="8060135"/>
            <a:ext cx="417542" cy="41575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9460FF14-038C-43F1-B7D5-4C2CCD9A8F8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398" y="8060493"/>
            <a:ext cx="459904" cy="45159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43FE1380-DA97-4826-99B7-8F6CB4CA9DA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666" y="8721415"/>
            <a:ext cx="1657957" cy="26906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98D58913-2EE7-4F0D-A88E-0E1D8D7C46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269" y="8998778"/>
            <a:ext cx="1448162" cy="23502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4DEBA878-EE75-4BC8-8B8A-1999B86BFF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13" y="8702060"/>
            <a:ext cx="1657957" cy="26906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E6CA529B-5ECB-4633-9C54-AC8397C061EE}"/>
              </a:ext>
            </a:extLst>
          </p:cNvPr>
          <p:cNvSpPr/>
          <p:nvPr/>
        </p:nvSpPr>
        <p:spPr>
          <a:xfrm>
            <a:off x="4801577" y="8841347"/>
            <a:ext cx="198615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ctr" defTabSz="457200" rtl="1" eaLnBrk="1" latinLnBrk="0" hangingPunct="1"/>
            <a:endParaRPr lang="en-US" sz="1400" b="0" cap="none" spc="0" dirty="0">
              <a:ln w="0"/>
              <a:solidFill>
                <a:srgbClr val="2D3D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AlGhadTV" panose="01000500000000020004" pitchFamily="2" charset="-7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BAC9893C-F809-4C27-9A2D-D43D8B387E90}"/>
              </a:ext>
            </a:extLst>
          </p:cNvPr>
          <p:cNvSpPr/>
          <p:nvPr/>
        </p:nvSpPr>
        <p:spPr>
          <a:xfrm>
            <a:off x="3011101" y="8537366"/>
            <a:ext cx="1642681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SA" sz="1400" cap="none" spc="0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29 </a:t>
            </a:r>
            <a:r>
              <a:rPr lang="ar-SA" sz="1400" cap="none" spc="0" dirty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/ </a:t>
            </a:r>
            <a:r>
              <a:rPr lang="ar-SA" sz="1400" cap="none" spc="0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11 </a:t>
            </a:r>
            <a:r>
              <a:rPr lang="ar-SA" sz="1400" cap="none" spc="0" dirty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/ 1444هـ</a:t>
            </a:r>
            <a:endParaRPr lang="en-US" sz="1400" cap="none" spc="0" dirty="0">
              <a:ln w="0"/>
              <a:solidFill>
                <a:srgbClr val="2D3D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+mj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D0C66DDE-A080-4947-8A07-E508E9C16776}"/>
              </a:ext>
            </a:extLst>
          </p:cNvPr>
          <p:cNvSpPr/>
          <p:nvPr/>
        </p:nvSpPr>
        <p:spPr>
          <a:xfrm>
            <a:off x="4964927" y="8437991"/>
            <a:ext cx="182280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000" b="1" dirty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 </a:t>
            </a:r>
            <a:r>
              <a:rPr lang="ar-SA" sz="1600" b="1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م</a:t>
            </a:r>
            <a:r>
              <a:rPr lang="en-US" sz="1400" b="1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9</a:t>
            </a:r>
            <a:r>
              <a:rPr lang="en-US" sz="1400" b="1" cap="none" spc="0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:00</a:t>
            </a:r>
            <a:endParaRPr lang="en-US" sz="2000" b="1" cap="none" spc="0" dirty="0">
              <a:ln w="0"/>
              <a:solidFill>
                <a:srgbClr val="2D3D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+mj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F73E61ED-D28F-4DEE-B6AA-C4BD0F618CA3}"/>
              </a:ext>
            </a:extLst>
          </p:cNvPr>
          <p:cNvSpPr/>
          <p:nvPr/>
        </p:nvSpPr>
        <p:spPr>
          <a:xfrm>
            <a:off x="5328233" y="4898097"/>
            <a:ext cx="11368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ar-EG" sz="28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للطالب</a:t>
            </a:r>
            <a:endParaRPr lang="en-US" sz="28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+mj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787C690-3E25-478B-ACCC-8B76AA14EE1C}"/>
              </a:ext>
            </a:extLst>
          </p:cNvPr>
          <p:cNvSpPr/>
          <p:nvPr/>
        </p:nvSpPr>
        <p:spPr>
          <a:xfrm>
            <a:off x="577999" y="4882629"/>
            <a:ext cx="42235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........................</a:t>
            </a:r>
            <a:endParaRPr lang="en-US" sz="2800" dirty="0">
              <a:ln w="0"/>
              <a:solidFill>
                <a:srgbClr val="2D3D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+mj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1839EB2B-8A6D-4092-884C-4A3BB26E7D02}"/>
              </a:ext>
            </a:extLst>
          </p:cNvPr>
          <p:cNvSpPr/>
          <p:nvPr/>
        </p:nvSpPr>
        <p:spPr>
          <a:xfrm>
            <a:off x="2260195" y="5705543"/>
            <a:ext cx="353446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EG" sz="28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لجنة المناقشة والحكم</a:t>
            </a:r>
            <a:endParaRPr lang="en-US" sz="28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+mj-cs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19437CAE-F921-4680-85BE-9F0F03EAF46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73" y="5509099"/>
            <a:ext cx="910316" cy="79091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BE09332E-CEDB-4512-B8EA-3CCA2325EA9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113" y="4601881"/>
            <a:ext cx="742345" cy="817502"/>
          </a:xfrm>
          <a:prstGeom prst="rect">
            <a:avLst/>
          </a:prstGeom>
        </p:spPr>
      </p:pic>
      <p:sp>
        <p:nvSpPr>
          <p:cNvPr id="2" name="مربع نص 1"/>
          <p:cNvSpPr txBox="1"/>
          <p:nvPr/>
        </p:nvSpPr>
        <p:spPr>
          <a:xfrm>
            <a:off x="2825668" y="7192818"/>
            <a:ext cx="1152682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1050" b="1" dirty="0" smtClean="0">
                <a:ln w="0"/>
                <a:solidFill>
                  <a:srgbClr val="C0A65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مناقشاً</a:t>
            </a:r>
            <a:endParaRPr lang="ar-SA" sz="1050" b="1" dirty="0">
              <a:ln w="0"/>
              <a:solidFill>
                <a:srgbClr val="C0A65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80346" y="7780154"/>
            <a:ext cx="3029279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>
                <a:solidFill>
                  <a:schemeClr val="accent6">
                    <a:lumMod val="50000"/>
                  </a:schemeClr>
                </a:solidFill>
              </a:rPr>
              <a:t>عبر البلاك بورد</a:t>
            </a:r>
            <a:endParaRPr lang="en-US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ar-SA" sz="14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ar-SA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xmlns="" id="{BAC9893C-F809-4C27-9A2D-D43D8B387E90}"/>
              </a:ext>
            </a:extLst>
          </p:cNvPr>
          <p:cNvSpPr/>
          <p:nvPr/>
        </p:nvSpPr>
        <p:spPr>
          <a:xfrm>
            <a:off x="2833667" y="8731694"/>
            <a:ext cx="198615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18/  </a:t>
            </a:r>
            <a:r>
              <a:rPr lang="ar-SA" sz="1400" dirty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06 / 2023 م</a:t>
            </a:r>
            <a:endParaRPr lang="en-US" sz="1400" dirty="0">
              <a:ln w="0"/>
              <a:solidFill>
                <a:srgbClr val="2D3D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+mj-cs"/>
            </a:endParaRPr>
          </a:p>
        </p:txBody>
      </p:sp>
      <p:sp>
        <p:nvSpPr>
          <p:cNvPr id="40" name="Rectangle 34">
            <a:extLst>
              <a:ext uri="{FF2B5EF4-FFF2-40B4-BE49-F238E27FC236}">
                <a16:creationId xmlns:a16="http://schemas.microsoft.com/office/drawing/2014/main" xmlns="" id="{BAC9893C-F809-4C27-9A2D-D43D8B387E90}"/>
              </a:ext>
            </a:extLst>
          </p:cNvPr>
          <p:cNvSpPr/>
          <p:nvPr/>
        </p:nvSpPr>
        <p:spPr>
          <a:xfrm>
            <a:off x="4307703" y="8515807"/>
            <a:ext cx="69173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cap="none" spc="0" dirty="0" smtClean="0">
                <a:ln w="0"/>
                <a:solidFill>
                  <a:srgbClr val="2D3D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hadTV" panose="01000500000000020004" pitchFamily="2" charset="-78"/>
                <a:cs typeface="+mj-cs"/>
              </a:rPr>
              <a:t>الأحد  </a:t>
            </a:r>
            <a:endParaRPr lang="en-US" sz="1400" cap="none" spc="0" dirty="0">
              <a:ln w="0"/>
              <a:solidFill>
                <a:srgbClr val="2D3D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+mj-cs"/>
            </a:endParaRPr>
          </a:p>
        </p:txBody>
      </p:sp>
      <p:sp>
        <p:nvSpPr>
          <p:cNvPr id="44" name="Rectangle 20">
            <a:extLst>
              <a:ext uri="{FF2B5EF4-FFF2-40B4-BE49-F238E27FC236}">
                <a16:creationId xmlns:a16="http://schemas.microsoft.com/office/drawing/2014/main" xmlns="" id="{808D5F16-05BE-4BC2-9365-2F6BB8ABD270}"/>
              </a:ext>
            </a:extLst>
          </p:cNvPr>
          <p:cNvSpPr/>
          <p:nvPr/>
        </p:nvSpPr>
        <p:spPr>
          <a:xfrm>
            <a:off x="4414835" y="6857788"/>
            <a:ext cx="2401619" cy="407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 rtl="1"/>
            <a:r>
              <a:rPr lang="ar-SA" sz="1000" b="1" dirty="0" smtClean="0">
                <a:solidFill>
                  <a:srgbClr val="C0A65D"/>
                </a:solidFill>
              </a:rPr>
              <a:t>...............................</a:t>
            </a:r>
            <a:endParaRPr lang="ar-EG" sz="1000" b="1" dirty="0">
              <a:ln w="0"/>
              <a:solidFill>
                <a:srgbClr val="C0A65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hadTV" panose="01000500000000020004" pitchFamily="2" charset="-78"/>
              <a:cs typeface="AlGhadTV" panose="01000500000000020004" pitchFamily="2" charset="-78"/>
            </a:endParaRPr>
          </a:p>
          <a:p>
            <a:pPr algn="ctr" rtl="1"/>
            <a:r>
              <a:rPr lang="ar-SA" sz="1050" dirty="0">
                <a:ln w="0"/>
                <a:solidFill>
                  <a:srgbClr val="C0A65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مشرفاً ومقرراً</a:t>
            </a:r>
            <a:endParaRPr lang="ar-EG" sz="1050" dirty="0">
              <a:ln w="0"/>
              <a:solidFill>
                <a:srgbClr val="C0A65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296437" y="8731693"/>
            <a:ext cx="149786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768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F246ED-D325-4B5F-872D-AA9F9C7F9893}"/>
</file>

<file path=customXml/itemProps2.xml><?xml version="1.0" encoding="utf-8"?>
<ds:datastoreItem xmlns:ds="http://schemas.openxmlformats.org/officeDocument/2006/customXml" ds:itemID="{1F079E86-19D1-4AE2-9CA6-4B1B9F0648A8}"/>
</file>

<file path=customXml/itemProps3.xml><?xml version="1.0" encoding="utf-8"?>
<ds:datastoreItem xmlns:ds="http://schemas.openxmlformats.org/officeDocument/2006/customXml" ds:itemID="{EF09860E-DF7E-4BDE-809B-8C1FBB08912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482</TotalTime>
  <Words>55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8" baseType="lpstr">
      <vt:lpstr>AlGhadTV</vt:lpstr>
      <vt:lpstr>Arial</vt:lpstr>
      <vt:lpstr>Calibri</vt:lpstr>
      <vt:lpstr>Calibri Light</vt:lpstr>
      <vt:lpstr>Elephant</vt:lpstr>
      <vt:lpstr>Times New Roman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eslam mohamed</dc:creator>
  <cp:lastModifiedBy>حساب Microsoft</cp:lastModifiedBy>
  <cp:revision>42</cp:revision>
  <dcterms:created xsi:type="dcterms:W3CDTF">2021-10-23T23:11:12Z</dcterms:created>
  <dcterms:modified xsi:type="dcterms:W3CDTF">2023-07-26T23:53:35Z</dcterms:modified>
</cp:coreProperties>
</file>